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4ae273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4ae273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4ae2739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4ae2739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4ae2739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4ae2739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4ae2739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4ae2739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4ae2739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4ae2739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4ae2739e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4ae2739e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images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Improve the design and the appearance of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Embed an image in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 are linked to web pages.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Holding space for the referenced image.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attributes only, and does not have a closing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5311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 alt="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alternate text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667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Floating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allows us to click on the image and go to a different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is called as image links.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Put the &lt;img&gt; tag inside the &lt;a&gt;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as a link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Animated 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938500" y="125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CSS to set the size of the image to 250 pixels wide and 400 pixels tall.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&lt;img src="scream.png" style=" _______                                                        ;"&gt;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938500" y="445025"/>
            <a:ext cx="54939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